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83" r:id="rId8"/>
    <p:sldId id="280" r:id="rId9"/>
    <p:sldId id="261" r:id="rId10"/>
    <p:sldId id="281" r:id="rId11"/>
    <p:sldId id="266" r:id="rId12"/>
    <p:sldId id="267" r:id="rId13"/>
    <p:sldId id="268" r:id="rId14"/>
    <p:sldId id="269" r:id="rId15"/>
    <p:sldId id="285" r:id="rId16"/>
    <p:sldId id="270" r:id="rId17"/>
    <p:sldId id="271" r:id="rId18"/>
    <p:sldId id="284" r:id="rId19"/>
    <p:sldId id="282" r:id="rId20"/>
    <p:sldId id="272" r:id="rId21"/>
    <p:sldId id="273" r:id="rId22"/>
    <p:sldId id="274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D1E9E9-A9BE-43A0-28A9-C31D4237F15E}"/>
              </a:ext>
            </a:extLst>
          </p:cNvPr>
          <p:cNvGrpSpPr/>
          <p:nvPr/>
        </p:nvGrpSpPr>
        <p:grpSpPr>
          <a:xfrm>
            <a:off x="923730" y="2402126"/>
            <a:ext cx="10523376" cy="1805980"/>
            <a:chOff x="307910" y="312068"/>
            <a:chExt cx="10523376" cy="1805980"/>
          </a:xfrm>
        </p:grpSpPr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BAE84FAB-08BA-2C2F-2D1F-6CBF7B906613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자</a:t>
              </a:r>
              <a:r>
                <a:rPr lang="en-US" altLang="ko-KR" dirty="0"/>
                <a:t>, NPC</a:t>
              </a:r>
              <a:r>
                <a:rPr lang="ko-KR" altLang="en-US" dirty="0"/>
                <a:t>를 구하는데 성공하다니 대단한데</a:t>
              </a:r>
              <a:r>
                <a:rPr lang="en-US" altLang="ko-KR" dirty="0"/>
                <a:t>, </a:t>
              </a:r>
              <a:r>
                <a:rPr lang="ko-KR" altLang="en-US" dirty="0"/>
                <a:t>하지만 청소할 곳은 이곳 뿐 만이 아니니까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이 방에서 나갈 방법을 찾아보자</a:t>
              </a:r>
              <a:r>
                <a:rPr lang="en-US" altLang="ko-KR" dirty="0"/>
                <a:t>, </a:t>
              </a:r>
              <a:r>
                <a:rPr lang="ko-KR" altLang="en-US" dirty="0" err="1"/>
                <a:t>방문열쇠는</a:t>
              </a:r>
              <a:r>
                <a:rPr lang="ko-KR" altLang="en-US" dirty="0"/>
                <a:t> 너가 중요한걸 </a:t>
              </a:r>
              <a:r>
                <a:rPr lang="ko-KR" altLang="en-US" dirty="0" err="1"/>
                <a:t>넣어놓는</a:t>
              </a:r>
              <a:endParaRPr lang="en-US" altLang="ko-KR" dirty="0"/>
            </a:p>
            <a:p>
              <a:r>
                <a:rPr lang="ko-KR" altLang="en-US" dirty="0"/>
                <a:t>퍼즐상자에 있으니까 먼저 여기저기 </a:t>
              </a:r>
              <a:r>
                <a:rPr lang="ko-KR" altLang="en-US" dirty="0" err="1"/>
                <a:t>흩어져있는</a:t>
              </a:r>
              <a:r>
                <a:rPr lang="ko-KR" altLang="en-US" dirty="0"/>
                <a:t> 퍼즐조각부터 찾아보도록 하자고</a:t>
              </a:r>
              <a:r>
                <a:rPr lang="en-US" altLang="ko-KR" dirty="0"/>
                <a:t>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7991D0-B4C8-006A-E8EA-91795944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B8B737F8-9982-CCD0-D1A8-738E81E5CF7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ECC0BDB2-FC64-692B-F38F-A3C5DE3B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2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7FAFC5F-5185-73C5-D816-B0794C97F796}"/>
              </a:ext>
            </a:extLst>
          </p:cNvPr>
          <p:cNvSpPr/>
          <p:nvPr/>
        </p:nvSpPr>
        <p:spPr>
          <a:xfrm>
            <a:off x="923730" y="4989562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1 </a:t>
            </a:r>
            <a:r>
              <a:rPr lang="ko-KR" altLang="en-US" dirty="0"/>
              <a:t>클리어 직후</a:t>
            </a:r>
          </a:p>
        </p:txBody>
      </p:sp>
    </p:spTree>
    <p:extLst>
      <p:ext uri="{BB962C8B-B14F-4D97-AF65-F5344CB8AC3E}">
        <p14:creationId xmlns:p14="http://schemas.microsoft.com/office/powerpoint/2010/main" val="294071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03465"/>
              </p:ext>
            </p:extLst>
          </p:nvPr>
        </p:nvGraphicFramePr>
        <p:xfrm>
          <a:off x="2030809" y="5056556"/>
          <a:ext cx="8715487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58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26290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각 스테이지의 구분을 위해 </a:t>
                      </a:r>
                      <a:r>
                        <a:rPr lang="ko-KR" altLang="en-US" sz="1100" dirty="0" err="1"/>
                        <a:t>미션클리어</a:t>
                      </a:r>
                      <a:r>
                        <a:rPr lang="ko-KR" altLang="en-US" sz="1100" dirty="0"/>
                        <a:t> 장면을 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공간</a:t>
                      </a:r>
                      <a:r>
                        <a:rPr lang="en-US" altLang="ko-KR" sz="1100" dirty="0"/>
                        <a:t>=</a:t>
                      </a:r>
                      <a:r>
                        <a:rPr lang="ko-KR" altLang="en-US" sz="1100" dirty="0"/>
                        <a:t>스테이지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탈출에 개입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스토리 맥락상 방 곳곳에 흩어져 있는 퍼즐조각을 모아 한데 모으는 행동도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정리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라는 개념에 포함되기 때문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61996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CB2D43D-B733-206D-1073-65C36447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875133"/>
            <a:ext cx="8128002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379BE0-DEAF-D26F-C1DD-6EF83D4D2BA2}"/>
              </a:ext>
            </a:extLst>
          </p:cNvPr>
          <p:cNvSpPr/>
          <p:nvPr/>
        </p:nvSpPr>
        <p:spPr>
          <a:xfrm>
            <a:off x="5570290" y="3174561"/>
            <a:ext cx="316557" cy="927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장난감상자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60A971-F360-BBF8-1E03-22569B74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92" y="900299"/>
            <a:ext cx="8128002" cy="347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4546833" y="2751589"/>
            <a:ext cx="1753300" cy="243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CD8F3E8-66FB-B53D-BD49-2B26CB1E5FB1}"/>
              </a:ext>
            </a:extLst>
          </p:cNvPr>
          <p:cNvSpPr/>
          <p:nvPr/>
        </p:nvSpPr>
        <p:spPr>
          <a:xfrm>
            <a:off x="5897461" y="2139193"/>
            <a:ext cx="805343" cy="612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634F6E-C77B-8261-EFAA-6A677020BEC1}"/>
              </a:ext>
            </a:extLst>
          </p:cNvPr>
          <p:cNvSpPr/>
          <p:nvPr/>
        </p:nvSpPr>
        <p:spPr>
          <a:xfrm>
            <a:off x="5654180" y="2860218"/>
            <a:ext cx="327171" cy="927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장난감상자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01275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 err="1"/>
                        <a:t>침대앞에</a:t>
                      </a:r>
                      <a:r>
                        <a:rPr lang="ko-KR" altLang="en-US" sz="1100" dirty="0"/>
                        <a:t> 놓여있는 장난감상자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뚜껑이 </a:t>
                      </a:r>
                      <a:r>
                        <a:rPr lang="ko-KR" altLang="en-US" sz="1100" dirty="0" err="1"/>
                        <a:t>닫혀있는</a:t>
                      </a:r>
                      <a:r>
                        <a:rPr lang="ko-KR" altLang="en-US" sz="1100" dirty="0"/>
                        <a:t> 평범한 상자의 모습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에 다가가 점프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 상자위에 올라가 점프를 하여 침대위로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침대위의 </a:t>
                      </a:r>
                      <a:r>
                        <a:rPr lang="ko-KR" altLang="en-US" sz="1100" dirty="0" err="1"/>
                        <a:t>몬스터들을</a:t>
                      </a:r>
                      <a:r>
                        <a:rPr lang="ko-KR" altLang="en-US" sz="1100" dirty="0"/>
                        <a:t>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815665" y="3508530"/>
            <a:ext cx="3819763" cy="773541"/>
          </a:xfrm>
          <a:prstGeom prst="curvedConnector4">
            <a:avLst>
              <a:gd name="adj1" fmla="val 43550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B12B47-116C-2C2B-8CAB-B06494C5EFA6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96AD47-EF5F-99D0-309D-2F2A8BEF7E41}"/>
              </a:ext>
            </a:extLst>
          </p:cNvPr>
          <p:cNvGrpSpPr/>
          <p:nvPr/>
        </p:nvGrpSpPr>
        <p:grpSpPr>
          <a:xfrm>
            <a:off x="830508" y="2137095"/>
            <a:ext cx="2425817" cy="2799127"/>
            <a:chOff x="2046912" y="3361888"/>
            <a:chExt cx="2425817" cy="27991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2FDDE7-ADF6-0492-79C7-5833018BF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656" y="3361888"/>
              <a:ext cx="1384330" cy="931178"/>
            </a:xfrm>
            <a:prstGeom prst="rect">
              <a:avLst/>
            </a:prstGeom>
          </p:spPr>
        </p:pic>
        <p:pic>
          <p:nvPicPr>
            <p:cNvPr id="7" name="그래픽 6" descr="닫혀 있는 책">
              <a:extLst>
                <a:ext uri="{FF2B5EF4-FFF2-40B4-BE49-F238E27FC236}">
                  <a16:creationId xmlns:a16="http://schemas.microsoft.com/office/drawing/2014/main" id="{693F901C-4F3D-6404-3FFC-3BA2A68A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46912" y="3735198"/>
              <a:ext cx="2425817" cy="2425817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3BF57A-CDD0-CF0F-FCB7-C245239D0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48554"/>
              </p:ext>
            </p:extLst>
          </p:nvPr>
        </p:nvGraphicFramePr>
        <p:xfrm>
          <a:off x="4103149" y="1955449"/>
          <a:ext cx="5655112" cy="2980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5112">
                  <a:extLst>
                    <a:ext uri="{9D8B030D-6E8A-4147-A177-3AD203B41FA5}">
                      <a16:colId xmlns:a16="http://schemas.microsoft.com/office/drawing/2014/main" val="4276717215"/>
                    </a:ext>
                  </a:extLst>
                </a:gridCol>
              </a:tblGrid>
              <a:tr h="6477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퍼즐조각이 책에 </a:t>
                      </a:r>
                      <a:r>
                        <a:rPr lang="ko-KR" altLang="en-US" dirty="0" err="1"/>
                        <a:t>숨겨여있는</a:t>
                      </a:r>
                      <a:r>
                        <a:rPr lang="ko-KR" altLang="en-US" dirty="0"/>
                        <a:t> 모습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019898"/>
                  </a:ext>
                </a:extLst>
              </a:tr>
              <a:tr h="2333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퍼즐조각이 책갈피처럼 </a:t>
                      </a:r>
                      <a:r>
                        <a:rPr lang="ko-KR" altLang="en-US" dirty="0" err="1"/>
                        <a:t>책사에에</a:t>
                      </a:r>
                      <a:r>
                        <a:rPr lang="ko-KR" altLang="en-US" dirty="0"/>
                        <a:t> 끼워져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66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97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82D854D-8122-ABE9-EADC-37777296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8" y="1227168"/>
            <a:ext cx="4624667" cy="440366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3760"/>
              </p:ext>
            </p:extLst>
          </p:nvPr>
        </p:nvGraphicFramePr>
        <p:xfrm>
          <a:off x="5637402" y="1227168"/>
          <a:ext cx="6417576" cy="517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9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   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이때 </a:t>
                      </a:r>
                      <a:r>
                        <a:rPr lang="ko-KR" altLang="en-US" sz="1100" dirty="0" err="1"/>
                        <a:t>강화시</a:t>
                      </a:r>
                      <a:r>
                        <a:rPr lang="ko-KR" altLang="en-US" sz="1100" dirty="0"/>
                        <a:t> 필요한 아이템인 강화티켓은 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획득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2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/>
                        <a:t>튜토리얼은 말 그대로 이 게임에 전체적으로 어떤 요소가 있는지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  (</a:t>
                      </a:r>
                      <a:r>
                        <a:rPr lang="ko-KR" altLang="en-US" sz="1200" b="1" dirty="0"/>
                        <a:t>프로토타입 및 볼륨 상관없이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보여주기 위해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2. </a:t>
                      </a:r>
                      <a:r>
                        <a:rPr lang="ko-KR" altLang="en-US" sz="1200" b="1" dirty="0"/>
                        <a:t>스토리적으로도 주인공이 게임내내 같은 장비만을 이용해 진행하는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것보다 더 좋은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더 다양한 청소도구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장비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를 활용해 청소를 더 수월하게  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할 수 있다라는 성취감을 게임에서 </a:t>
                      </a:r>
                      <a:r>
                        <a:rPr lang="en-US" altLang="ko-KR" sz="1200" b="1" dirty="0"/>
                        <a:t>‘</a:t>
                      </a:r>
                      <a:r>
                        <a:rPr lang="ko-KR" altLang="en-US" sz="1200" b="1" dirty="0"/>
                        <a:t>장비강화</a:t>
                      </a:r>
                      <a:r>
                        <a:rPr lang="en-US" altLang="ko-KR" sz="1200" b="1" dirty="0"/>
                        <a:t>’</a:t>
                      </a:r>
                      <a:r>
                        <a:rPr lang="ko-KR" altLang="en-US" sz="1200" b="1" dirty="0"/>
                        <a:t>라는 요소를 통해 보여주고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싶기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2609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8A77A50F-D91D-D9FA-91FE-31365F3E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8773" y="3007101"/>
            <a:ext cx="311098" cy="31109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250"/>
              </p:ext>
            </p:extLst>
          </p:nvPr>
        </p:nvGraphicFramePr>
        <p:xfrm>
          <a:off x="664074" y="4590831"/>
          <a:ext cx="11028786" cy="214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13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의자에 붙어 점프하여 의자위로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의자에서 점프하여 책상위로 올라가 책상위에 놓여져 있는 퍼즐조각상자와 상호작용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CA7AB-742C-8AC8-AABA-ABF76367F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382697"/>
              </p:ext>
            </p:extLst>
          </p:nvPr>
        </p:nvGraphicFramePr>
        <p:xfrm>
          <a:off x="1050488" y="912612"/>
          <a:ext cx="3571846" cy="334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23">
                  <a:extLst>
                    <a:ext uri="{9D8B030D-6E8A-4147-A177-3AD203B41FA5}">
                      <a16:colId xmlns:a16="http://schemas.microsoft.com/office/drawing/2014/main" val="2009437891"/>
                    </a:ext>
                  </a:extLst>
                </a:gridCol>
                <a:gridCol w="1785923">
                  <a:extLst>
                    <a:ext uri="{9D8B030D-6E8A-4147-A177-3AD203B41FA5}">
                      <a16:colId xmlns:a16="http://schemas.microsoft.com/office/drawing/2014/main" val="2046929814"/>
                    </a:ext>
                  </a:extLst>
                </a:gridCol>
              </a:tblGrid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46591"/>
                  </a:ext>
                </a:extLst>
              </a:tr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583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2F12D3-E723-A2F9-1700-0AAB1B377B67}"/>
              </a:ext>
            </a:extLst>
          </p:cNvPr>
          <p:cNvSpPr/>
          <p:nvPr/>
        </p:nvSpPr>
        <p:spPr>
          <a:xfrm>
            <a:off x="6786693" y="1004892"/>
            <a:ext cx="4798503" cy="5110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A96F-62A0-F38A-4C03-19E35EA94821}"/>
              </a:ext>
            </a:extLst>
          </p:cNvPr>
          <p:cNvSpPr/>
          <p:nvPr/>
        </p:nvSpPr>
        <p:spPr>
          <a:xfrm>
            <a:off x="7222920" y="1818313"/>
            <a:ext cx="1551965" cy="1501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B2EF4B-D13C-1AE5-3F67-C11E0DF5CD94}"/>
              </a:ext>
            </a:extLst>
          </p:cNvPr>
          <p:cNvSpPr/>
          <p:nvPr/>
        </p:nvSpPr>
        <p:spPr>
          <a:xfrm>
            <a:off x="9290805" y="1818313"/>
            <a:ext cx="1551965" cy="1501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07841-0497-1E26-D5C6-D11D0FEED7EF}"/>
              </a:ext>
            </a:extLst>
          </p:cNvPr>
          <p:cNvSpPr/>
          <p:nvPr/>
        </p:nvSpPr>
        <p:spPr>
          <a:xfrm>
            <a:off x="7206140" y="4351478"/>
            <a:ext cx="1551965" cy="1501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D38BB-77E7-5128-AF26-B6F07C4C00E9}"/>
              </a:ext>
            </a:extLst>
          </p:cNvPr>
          <p:cNvSpPr/>
          <p:nvPr/>
        </p:nvSpPr>
        <p:spPr>
          <a:xfrm>
            <a:off x="9366306" y="4351478"/>
            <a:ext cx="1551965" cy="1501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AA047-B448-58E0-72FB-5CD8B8E63A00}"/>
              </a:ext>
            </a:extLst>
          </p:cNvPr>
          <p:cNvSpPr/>
          <p:nvPr/>
        </p:nvSpPr>
        <p:spPr>
          <a:xfrm>
            <a:off x="7474591" y="729842"/>
            <a:ext cx="3368179" cy="643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96C7935-C399-456B-EDFA-588ECF94AA5F}"/>
              </a:ext>
            </a:extLst>
          </p:cNvPr>
          <p:cNvSpPr/>
          <p:nvPr/>
        </p:nvSpPr>
        <p:spPr>
          <a:xfrm>
            <a:off x="1400962" y="5293454"/>
            <a:ext cx="2642531" cy="1359017"/>
          </a:xfrm>
          <a:prstGeom prst="cube">
            <a:avLst>
              <a:gd name="adj" fmla="val 669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상자</a:t>
            </a: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67CD1429-D67A-B400-EC51-9355034E2460}"/>
              </a:ext>
            </a:extLst>
          </p:cNvPr>
          <p:cNvSpPr/>
          <p:nvPr/>
        </p:nvSpPr>
        <p:spPr>
          <a:xfrm>
            <a:off x="1665215" y="5150220"/>
            <a:ext cx="2114026" cy="954558"/>
          </a:xfrm>
          <a:prstGeom prst="cube">
            <a:avLst>
              <a:gd name="adj" fmla="val 669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퍼즐놓는공간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83FCFF-BFC8-59F0-55DA-F44C2DED9E10}"/>
              </a:ext>
            </a:extLst>
          </p:cNvPr>
          <p:cNvSpPr/>
          <p:nvPr/>
        </p:nvSpPr>
        <p:spPr>
          <a:xfrm>
            <a:off x="796954" y="4521666"/>
            <a:ext cx="4244829" cy="503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퍼즐상자 생김새</a:t>
            </a:r>
          </a:p>
        </p:txBody>
      </p:sp>
    </p:spTree>
    <p:extLst>
      <p:ext uri="{BB962C8B-B14F-4D97-AF65-F5344CB8AC3E}">
        <p14:creationId xmlns:p14="http://schemas.microsoft.com/office/powerpoint/2010/main" val="324772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3924D6-A888-4AC3-5E2C-AE61279FD7EB}"/>
              </a:ext>
            </a:extLst>
          </p:cNvPr>
          <p:cNvGrpSpPr/>
          <p:nvPr/>
        </p:nvGrpSpPr>
        <p:grpSpPr>
          <a:xfrm>
            <a:off x="905069" y="2526010"/>
            <a:ext cx="10523376" cy="1805980"/>
            <a:chOff x="307910" y="312068"/>
            <a:chExt cx="10523376" cy="1805980"/>
          </a:xfrm>
        </p:grpSpPr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8941FEF5-D7C6-38C8-8DC6-E56DCF3575B6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앗</a:t>
              </a:r>
              <a:r>
                <a:rPr lang="en-US" altLang="ko-KR" dirty="0"/>
                <a:t>, </a:t>
              </a:r>
              <a:r>
                <a:rPr lang="ko-KR" altLang="en-US" dirty="0"/>
                <a:t>열쇠가 사라졌다</a:t>
              </a:r>
              <a:r>
                <a:rPr lang="en-US" altLang="ko-KR" dirty="0"/>
                <a:t>, </a:t>
              </a:r>
              <a:r>
                <a:rPr lang="ko-KR" altLang="en-US" dirty="0"/>
                <a:t>이건 쪽지</a:t>
              </a:r>
              <a:r>
                <a:rPr lang="en-US" altLang="ko-KR" dirty="0"/>
                <a:t>?! </a:t>
              </a:r>
              <a:r>
                <a:rPr lang="ko-KR" altLang="en-US" dirty="0" err="1"/>
                <a:t>으으</a:t>
              </a:r>
              <a:r>
                <a:rPr lang="en-US" altLang="ko-KR" dirty="0"/>
                <a:t>, </a:t>
              </a:r>
              <a:r>
                <a:rPr lang="ko-KR" altLang="en-US" dirty="0"/>
                <a:t>보아하니 다른 몬스터가 </a:t>
              </a:r>
              <a:r>
                <a:rPr lang="ko-KR" altLang="en-US" dirty="0" err="1"/>
                <a:t>방문열쇠를</a:t>
              </a:r>
              <a:r>
                <a:rPr lang="ko-KR" altLang="en-US" dirty="0"/>
                <a:t> 가지고</a:t>
              </a:r>
              <a:endParaRPr lang="en-US" altLang="ko-KR" dirty="0"/>
            </a:p>
            <a:p>
              <a:r>
                <a:rPr lang="ko-KR" altLang="en-US" dirty="0"/>
                <a:t>간 것 같은데 그 녀석을 </a:t>
              </a:r>
              <a:r>
                <a:rPr lang="ko-KR" altLang="en-US" dirty="0" err="1"/>
                <a:t>혼내주고</a:t>
              </a:r>
              <a:r>
                <a:rPr lang="ko-KR" altLang="en-US" dirty="0"/>
                <a:t> 어서 이곳을 나가도록 하자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9F41F8-7769-9FF7-B81B-A402F954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4008930-09F2-913C-2BEC-3E17A7E67D08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D80865D2-DFEE-D574-5626-BB75A34F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3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5585F90-0FB7-57BF-17E0-D2B4703C977F}"/>
              </a:ext>
            </a:extLst>
          </p:cNvPr>
          <p:cNvSpPr/>
          <p:nvPr/>
        </p:nvSpPr>
        <p:spPr>
          <a:xfrm>
            <a:off x="905069" y="504786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2 </a:t>
            </a:r>
            <a:r>
              <a:rPr lang="ko-KR" altLang="en-US" dirty="0"/>
              <a:t>클리어</a:t>
            </a:r>
            <a:r>
              <a:rPr lang="en-US" altLang="ko-KR" dirty="0"/>
              <a:t> (</a:t>
            </a:r>
            <a:r>
              <a:rPr lang="ko-KR" altLang="en-US" dirty="0"/>
              <a:t>쪽지 확인</a:t>
            </a:r>
            <a:r>
              <a:rPr lang="en-US" altLang="ko-KR" dirty="0"/>
              <a:t>)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74582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09158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모양새로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90699"/>
              </p:ext>
            </p:extLst>
          </p:nvPr>
        </p:nvGraphicFramePr>
        <p:xfrm>
          <a:off x="2032000" y="1023457"/>
          <a:ext cx="8128000" cy="4983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9061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아이콘 클릭해서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630009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7" name="그래픽 6" descr="게임 컨트롤러">
            <a:extLst>
              <a:ext uri="{FF2B5EF4-FFF2-40B4-BE49-F238E27FC236}">
                <a16:creationId xmlns:a16="http://schemas.microsoft.com/office/drawing/2014/main" id="{418755FB-87A2-E5D3-6282-BAD515E2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5817" y="979415"/>
            <a:ext cx="914400" cy="9144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B6AD7F-AA51-2AA9-E03E-AC5EBA3CE9A9}"/>
              </a:ext>
            </a:extLst>
          </p:cNvPr>
          <p:cNvSpPr/>
          <p:nvPr/>
        </p:nvSpPr>
        <p:spPr>
          <a:xfrm rot="12525286">
            <a:off x="3263318" y="1430425"/>
            <a:ext cx="486562" cy="3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37857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27" y="3055049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29" y="4058814"/>
            <a:ext cx="2095499" cy="1943507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63294BF-4DE4-F0D8-9546-0353660271EA}"/>
              </a:ext>
            </a:extLst>
          </p:cNvPr>
          <p:cNvSpPr/>
          <p:nvPr/>
        </p:nvSpPr>
        <p:spPr>
          <a:xfrm>
            <a:off x="6629167" y="1770077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629167" y="2715296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629167" y="3763102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1879453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8271545" y="3535643"/>
            <a:ext cx="2013359" cy="49107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일정확률로아이템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회복 아이템</a:t>
            </a:r>
            <a:r>
              <a:rPr lang="en-US" altLang="ko-KR" sz="1400" dirty="0"/>
              <a:t>_</a:t>
            </a:r>
            <a:r>
              <a:rPr lang="ko-KR" altLang="en-US" sz="1400" dirty="0"/>
              <a:t>사탕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드롭후</a:t>
            </a:r>
            <a:r>
              <a:rPr lang="ko-KR" altLang="en-US" sz="1400" dirty="0"/>
              <a:t> 사망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5" y="6178706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5947795" y="1476462"/>
            <a:ext cx="0" cy="40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2600906"/>
            <a:ext cx="894826" cy="934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271545" y="2600906"/>
            <a:ext cx="1006680" cy="934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842621" y="4026717"/>
            <a:ext cx="2435604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7214532" y="5511674"/>
            <a:ext cx="1951839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253055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최소기준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 (</a:t>
                      </a:r>
                      <a:r>
                        <a:rPr lang="ko-KR" altLang="en-US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pic>
        <p:nvPicPr>
          <p:cNvPr id="41" name="그래픽 40" descr="비커">
            <a:extLst>
              <a:ext uri="{FF2B5EF4-FFF2-40B4-BE49-F238E27FC236}">
                <a16:creationId xmlns:a16="http://schemas.microsoft.com/office/drawing/2014/main" id="{F32E3767-B4D8-C670-8BA7-00F2BE03E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9547" y="57281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74354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40075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816910" y="2740460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992569" y="1328225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4AE09D-DB62-82C8-45B5-4ECE75DE42E2}"/>
              </a:ext>
            </a:extLst>
          </p:cNvPr>
          <p:cNvGrpSpPr/>
          <p:nvPr/>
        </p:nvGrpSpPr>
        <p:grpSpPr>
          <a:xfrm>
            <a:off x="834312" y="2392794"/>
            <a:ext cx="10523376" cy="1805980"/>
            <a:chOff x="307910" y="312068"/>
            <a:chExt cx="10523376" cy="1805980"/>
          </a:xfrm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09F1215C-66D7-0F94-C8C9-50412E50057E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/>
                <a:t>세아야</a:t>
              </a:r>
              <a:r>
                <a:rPr lang="en-US" altLang="ko-KR" dirty="0"/>
                <a:t>! </a:t>
              </a:r>
              <a:r>
                <a:rPr lang="ko-KR" altLang="en-US" dirty="0"/>
                <a:t>이 난관을 </a:t>
              </a:r>
              <a:r>
                <a:rPr lang="ko-KR" altLang="en-US" dirty="0" err="1"/>
                <a:t>헤쳐나가기</a:t>
              </a:r>
              <a:r>
                <a:rPr lang="ko-KR" altLang="en-US" dirty="0"/>
                <a:t> 위해서는 먼저 우리에게 도움을 줄 </a:t>
              </a:r>
              <a:r>
                <a:rPr lang="en-US" altLang="ko-KR" dirty="0"/>
                <a:t>NPC</a:t>
              </a:r>
              <a:r>
                <a:rPr lang="ko-KR" altLang="en-US" dirty="0"/>
                <a:t>부터 구해야 해</a:t>
              </a:r>
              <a:r>
                <a:rPr lang="en-US" altLang="ko-KR" dirty="0"/>
                <a:t>!</a:t>
              </a:r>
            </a:p>
            <a:p>
              <a:r>
                <a:rPr lang="ko-KR" altLang="en-US" dirty="0"/>
                <a:t>내가 알기론 그 중 한 사람이 </a:t>
              </a:r>
              <a:r>
                <a:rPr lang="ko-KR" altLang="en-US" dirty="0" err="1"/>
                <a:t>몬스터들한테</a:t>
              </a:r>
              <a:r>
                <a:rPr lang="ko-KR" altLang="en-US" dirty="0"/>
                <a:t> 책상 밑 </a:t>
              </a:r>
              <a:r>
                <a:rPr lang="ko-KR" altLang="en-US" dirty="0" err="1"/>
                <a:t>으로</a:t>
              </a:r>
              <a:r>
                <a:rPr lang="ko-KR" altLang="en-US" dirty="0"/>
                <a:t> 잡혀갔다고 하거든</a:t>
              </a:r>
              <a:r>
                <a:rPr lang="en-US" altLang="ko-KR" dirty="0"/>
                <a:t>?</a:t>
              </a:r>
            </a:p>
            <a:p>
              <a:r>
                <a:rPr lang="ko-KR" altLang="en-US" dirty="0"/>
                <a:t>찾아서 구하도록 하자</a:t>
              </a:r>
              <a:r>
                <a:rPr lang="en-US" altLang="ko-KR" dirty="0"/>
                <a:t>! </a:t>
              </a:r>
              <a:r>
                <a:rPr lang="ko-KR" altLang="en-US" dirty="0"/>
                <a:t>후에 너에게 도움을 줄 지도 몰라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B21A1F-B8DD-1486-2938-42CC7E3A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2635F2C6-AA06-0500-4E4E-EAFB76798F1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23" name="제목 3">
            <a:extLst>
              <a:ext uri="{FF2B5EF4-FFF2-40B4-BE49-F238E27FC236}">
                <a16:creationId xmlns:a16="http://schemas.microsoft.com/office/drawing/2014/main" id="{BF8BD3F3-02C3-27B9-8CE7-F45566DB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1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69C5A95-DB1E-C994-6DB1-F29EEAF18D6D}"/>
              </a:ext>
            </a:extLst>
          </p:cNvPr>
          <p:cNvSpPr/>
          <p:nvPr/>
        </p:nvSpPr>
        <p:spPr>
          <a:xfrm>
            <a:off x="834312" y="503853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게임시작</a:t>
            </a:r>
            <a:r>
              <a:rPr lang="en-US" altLang="ko-KR" dirty="0"/>
              <a:t>-&gt;</a:t>
            </a:r>
            <a:r>
              <a:rPr lang="ko-KR" altLang="en-US" dirty="0"/>
              <a:t>시놉시스</a:t>
            </a:r>
            <a:r>
              <a:rPr lang="en-US" altLang="ko-KR" dirty="0"/>
              <a:t>-&gt;</a:t>
            </a:r>
            <a:r>
              <a:rPr lang="ko-KR" altLang="en-US" dirty="0"/>
              <a:t>플레이어 </a:t>
            </a:r>
            <a:r>
              <a:rPr lang="ko-KR" altLang="en-US" dirty="0" err="1"/>
              <a:t>스폰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64820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</a:t>
                      </a:r>
                      <a:r>
                        <a:rPr lang="ko-KR" altLang="en-US" sz="1100"/>
                        <a:t>밑 의자 안쪽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F8DE59C-9AF4-9271-3611-498690BE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656919"/>
            <a:ext cx="7420404" cy="3345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DF05D0B-604E-1AC1-DB87-B176A2800E0B}"/>
              </a:ext>
            </a:extLst>
          </p:cNvPr>
          <p:cNvSpPr/>
          <p:nvPr/>
        </p:nvSpPr>
        <p:spPr>
          <a:xfrm>
            <a:off x="4689446" y="2239861"/>
            <a:ext cx="2860646" cy="2508308"/>
          </a:xfrm>
          <a:custGeom>
            <a:avLst/>
            <a:gdLst>
              <a:gd name="connsiteX0" fmla="*/ 0 w 1449303"/>
              <a:gd name="connsiteY0" fmla="*/ 3424334 h 3424334"/>
              <a:gd name="connsiteX1" fmla="*/ 1446245 w 1449303"/>
              <a:gd name="connsiteY1" fmla="*/ 1436914 h 3424334"/>
              <a:gd name="connsiteX2" fmla="*/ 401216 w 1449303"/>
              <a:gd name="connsiteY2" fmla="*/ 0 h 34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9303" h="3424334">
                <a:moveTo>
                  <a:pt x="0" y="3424334"/>
                </a:moveTo>
                <a:cubicBezTo>
                  <a:pt x="689688" y="2715985"/>
                  <a:pt x="1379376" y="2007636"/>
                  <a:pt x="1446245" y="1436914"/>
                </a:cubicBezTo>
                <a:cubicBezTo>
                  <a:pt x="1513114" y="866192"/>
                  <a:pt x="461865" y="205273"/>
                  <a:pt x="40121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FF82AC3-B805-9D3C-8E7A-B0C2A6E9DFF6}"/>
              </a:ext>
            </a:extLst>
          </p:cNvPr>
          <p:cNvSpPr/>
          <p:nvPr/>
        </p:nvSpPr>
        <p:spPr>
          <a:xfrm rot="18059365">
            <a:off x="5175337" y="2062580"/>
            <a:ext cx="373225" cy="35456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6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625206" y="2388511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303678" y="2147582"/>
            <a:ext cx="2469658" cy="92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BE13BE-E01A-4575-E40F-C75D545A1D71}"/>
              </a:ext>
            </a:extLst>
          </p:cNvPr>
          <p:cNvSpPr/>
          <p:nvPr/>
        </p:nvSpPr>
        <p:spPr>
          <a:xfrm>
            <a:off x="5293453" y="2427941"/>
            <a:ext cx="316557" cy="927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장난감상자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1618</Words>
  <Application>Microsoft Office PowerPoint</Application>
  <PresentationFormat>와이드스크린</PresentationFormat>
  <Paragraphs>343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클리닝 히어로 팀프로젝트 기준(튜토리얼 스테이지) 기획서</vt:lpstr>
      <vt:lpstr>튜토리얼 스테이지 기준 등장인물</vt:lpstr>
      <vt:lpstr>튜토리얼 스테이지 기준 등장 몬스터</vt:lpstr>
      <vt:lpstr>등장인물 스탯 파라미터(최소기준) </vt:lpstr>
      <vt:lpstr>인게임 구성 인터페이스</vt:lpstr>
      <vt:lpstr>등장 아이템 테이블 </vt:lpstr>
      <vt:lpstr>각 미션 특징 </vt:lpstr>
      <vt:lpstr>미션1 알림창 </vt:lpstr>
      <vt:lpstr>PowerPoint 프레젠테이션</vt:lpstr>
      <vt:lpstr>미션2 알림창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 알림창 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9</cp:revision>
  <dcterms:created xsi:type="dcterms:W3CDTF">2023-09-26T05:13:44Z</dcterms:created>
  <dcterms:modified xsi:type="dcterms:W3CDTF">2023-10-10T01:26:30Z</dcterms:modified>
</cp:coreProperties>
</file>